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82" r:id="rId5"/>
    <p:sldId id="268" r:id="rId6"/>
    <p:sldId id="269" r:id="rId7"/>
    <p:sldId id="270" r:id="rId8"/>
    <p:sldId id="271" r:id="rId9"/>
    <p:sldId id="283" r:id="rId10"/>
    <p:sldId id="284" r:id="rId11"/>
    <p:sldId id="276" r:id="rId12"/>
    <p:sldId id="277" r:id="rId13"/>
    <p:sldId id="278" r:id="rId14"/>
    <p:sldId id="285" r:id="rId15"/>
    <p:sldId id="286" r:id="rId16"/>
    <p:sldId id="287" r:id="rId17"/>
    <p:sldId id="281" r:id="rId18"/>
    <p:sldId id="288" r:id="rId19"/>
    <p:sldId id="289" r:id="rId20"/>
    <p:sldId id="290" r:id="rId21"/>
    <p:sldId id="291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A49B8B-13BE-463A-B8EF-FA9809B56557}" v="1" dt="2024-09-20T17:01:20.5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729" autoAdjust="0"/>
    <p:restoredTop sz="86398" autoAdjust="0"/>
  </p:normalViewPr>
  <p:slideViewPr>
    <p:cSldViewPr>
      <p:cViewPr varScale="1">
        <p:scale>
          <a:sx n="95" d="100"/>
          <a:sy n="95" d="100"/>
        </p:scale>
        <p:origin x="8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94A49B8B-13BE-463A-B8EF-FA9809B56557}"/>
    <pc:docChg chg="undo custSel modSld">
      <pc:chgData name="Rick Ellis" userId="34733777bcd88155" providerId="LiveId" clId="{94A49B8B-13BE-463A-B8EF-FA9809B56557}" dt="2024-09-20T17:01:33.558" v="6" actId="478"/>
      <pc:docMkLst>
        <pc:docMk/>
      </pc:docMkLst>
      <pc:sldChg chg="addSp delSp modSp mod">
        <pc:chgData name="Rick Ellis" userId="34733777bcd88155" providerId="LiveId" clId="{94A49B8B-13BE-463A-B8EF-FA9809B56557}" dt="2024-09-20T17:01:33.558" v="6" actId="478"/>
        <pc:sldMkLst>
          <pc:docMk/>
          <pc:sldMk cId="919472574" sldId="282"/>
        </pc:sldMkLst>
        <pc:picChg chg="del mod">
          <ac:chgData name="Rick Ellis" userId="34733777bcd88155" providerId="LiveId" clId="{94A49B8B-13BE-463A-B8EF-FA9809B56557}" dt="2024-09-20T17:01:33.558" v="6" actId="478"/>
          <ac:picMkLst>
            <pc:docMk/>
            <pc:sldMk cId="919472574" sldId="282"/>
            <ac:picMk id="3" creationId="{F1E8F341-84DF-50E7-2A14-62CB9513B86E}"/>
          </ac:picMkLst>
        </pc:picChg>
        <pc:picChg chg="add mod ord">
          <ac:chgData name="Rick Ellis" userId="34733777bcd88155" providerId="LiveId" clId="{94A49B8B-13BE-463A-B8EF-FA9809B56557}" dt="2024-09-20T17:01:31.082" v="5" actId="167"/>
          <ac:picMkLst>
            <pc:docMk/>
            <pc:sldMk cId="919472574" sldId="282"/>
            <ac:picMk id="5" creationId="{20F59A7B-663B-CD35-B0C7-1CC35EE390CB}"/>
          </ac:picMkLst>
        </pc:picChg>
      </pc:sldChg>
    </pc:docChg>
  </pc:docChgLst>
  <pc:docChgLst>
    <pc:chgData name="Rick Ellis" userId="34733777bcd88155" providerId="LiveId" clId="{A9BEA3F0-A0FB-4AB1-9427-D8C4B677ACE4}"/>
    <pc:docChg chg="custSel modSld">
      <pc:chgData name="Rick Ellis" userId="34733777bcd88155" providerId="LiveId" clId="{A9BEA3F0-A0FB-4AB1-9427-D8C4B677ACE4}" dt="2022-09-09T21:04:25.160" v="40" actId="478"/>
      <pc:docMkLst>
        <pc:docMk/>
      </pc:docMkLst>
      <pc:sldChg chg="addSp delSp modSp mod">
        <pc:chgData name="Rick Ellis" userId="34733777bcd88155" providerId="LiveId" clId="{A9BEA3F0-A0FB-4AB1-9427-D8C4B677ACE4}" dt="2022-09-09T21:01:49.654" v="14" actId="478"/>
        <pc:sldMkLst>
          <pc:docMk/>
          <pc:sldMk cId="0" sldId="278"/>
        </pc:sldMkLst>
        <pc:picChg chg="add mod ord">
          <ac:chgData name="Rick Ellis" userId="34733777bcd88155" providerId="LiveId" clId="{A9BEA3F0-A0FB-4AB1-9427-D8C4B677ACE4}" dt="2022-09-09T21:01:46.302" v="13" actId="167"/>
          <ac:picMkLst>
            <pc:docMk/>
            <pc:sldMk cId="0" sldId="278"/>
            <ac:picMk id="4" creationId="{06B575B4-FE36-5F48-355B-9618867AD8C9}"/>
          </ac:picMkLst>
        </pc:picChg>
        <pc:picChg chg="del">
          <ac:chgData name="Rick Ellis" userId="34733777bcd88155" providerId="LiveId" clId="{A9BEA3F0-A0FB-4AB1-9427-D8C4B677ACE4}" dt="2022-09-09T21:01:49.654" v="14" actId="478"/>
          <ac:picMkLst>
            <pc:docMk/>
            <pc:sldMk cId="0" sldId="278"/>
            <ac:picMk id="6" creationId="{38C601D8-41FB-454C-A80C-ED127B7139F9}"/>
          </ac:picMkLst>
        </pc:picChg>
      </pc:sldChg>
      <pc:sldChg chg="addSp delSp modSp mod">
        <pc:chgData name="Rick Ellis" userId="34733777bcd88155" providerId="LiveId" clId="{A9BEA3F0-A0FB-4AB1-9427-D8C4B677ACE4}" dt="2022-09-09T21:00:00.985" v="4" actId="478"/>
        <pc:sldMkLst>
          <pc:docMk/>
          <pc:sldMk cId="919472574" sldId="282"/>
        </pc:sldMkLst>
        <pc:picChg chg="add mod ord">
          <ac:chgData name="Rick Ellis" userId="34733777bcd88155" providerId="LiveId" clId="{A9BEA3F0-A0FB-4AB1-9427-D8C4B677ACE4}" dt="2022-09-09T20:59:58.029" v="3" actId="167"/>
          <ac:picMkLst>
            <pc:docMk/>
            <pc:sldMk cId="919472574" sldId="282"/>
            <ac:picMk id="3" creationId="{F1E8F341-84DF-50E7-2A14-62CB9513B86E}"/>
          </ac:picMkLst>
        </pc:picChg>
        <pc:picChg chg="del">
          <ac:chgData name="Rick Ellis" userId="34733777bcd88155" providerId="LiveId" clId="{A9BEA3F0-A0FB-4AB1-9427-D8C4B677ACE4}" dt="2022-09-09T21:00:00.985" v="4" actId="478"/>
          <ac:picMkLst>
            <pc:docMk/>
            <pc:sldMk cId="919472574" sldId="282"/>
            <ac:picMk id="6" creationId="{3EECD427-053D-4A9D-8B41-E2A650314262}"/>
          </ac:picMkLst>
        </pc:picChg>
      </pc:sldChg>
      <pc:sldChg chg="addSp delSp modSp mod">
        <pc:chgData name="Rick Ellis" userId="34733777bcd88155" providerId="LiveId" clId="{A9BEA3F0-A0FB-4AB1-9427-D8C4B677ACE4}" dt="2022-09-09T21:00:59.702" v="9" actId="478"/>
        <pc:sldMkLst>
          <pc:docMk/>
          <pc:sldMk cId="3826106953" sldId="284"/>
        </pc:sldMkLst>
        <pc:picChg chg="add mod ord">
          <ac:chgData name="Rick Ellis" userId="34733777bcd88155" providerId="LiveId" clId="{A9BEA3F0-A0FB-4AB1-9427-D8C4B677ACE4}" dt="2022-09-09T21:00:57.595" v="8" actId="167"/>
          <ac:picMkLst>
            <pc:docMk/>
            <pc:sldMk cId="3826106953" sldId="284"/>
            <ac:picMk id="3" creationId="{348422CA-AABF-9190-9663-8056ECDD5F16}"/>
          </ac:picMkLst>
        </pc:picChg>
        <pc:picChg chg="del">
          <ac:chgData name="Rick Ellis" userId="34733777bcd88155" providerId="LiveId" clId="{A9BEA3F0-A0FB-4AB1-9427-D8C4B677ACE4}" dt="2022-09-09T21:00:59.702" v="9" actId="478"/>
          <ac:picMkLst>
            <pc:docMk/>
            <pc:sldMk cId="3826106953" sldId="284"/>
            <ac:picMk id="6" creationId="{8C2AC029-51F5-4EEF-AF0C-C20F822EE628}"/>
          </ac:picMkLst>
        </pc:picChg>
      </pc:sldChg>
      <pc:sldChg chg="addSp delSp modSp mod">
        <pc:chgData name="Rick Ellis" userId="34733777bcd88155" providerId="LiveId" clId="{A9BEA3F0-A0FB-4AB1-9427-D8C4B677ACE4}" dt="2022-09-09T21:02:10.785" v="19" actId="478"/>
        <pc:sldMkLst>
          <pc:docMk/>
          <pc:sldMk cId="1387850714" sldId="285"/>
        </pc:sldMkLst>
        <pc:picChg chg="add mod ord">
          <ac:chgData name="Rick Ellis" userId="34733777bcd88155" providerId="LiveId" clId="{A9BEA3F0-A0FB-4AB1-9427-D8C4B677ACE4}" dt="2022-09-09T21:02:08.359" v="18" actId="167"/>
          <ac:picMkLst>
            <pc:docMk/>
            <pc:sldMk cId="1387850714" sldId="285"/>
            <ac:picMk id="4" creationId="{813926A9-0A71-85DC-45FD-7FEA4A558AF5}"/>
          </ac:picMkLst>
        </pc:picChg>
        <pc:picChg chg="del">
          <ac:chgData name="Rick Ellis" userId="34733777bcd88155" providerId="LiveId" clId="{A9BEA3F0-A0FB-4AB1-9427-D8C4B677ACE4}" dt="2022-09-09T21:02:10.785" v="19" actId="478"/>
          <ac:picMkLst>
            <pc:docMk/>
            <pc:sldMk cId="1387850714" sldId="285"/>
            <ac:picMk id="5" creationId="{07EEA92B-F9F8-4260-9635-F7DCA70430CC}"/>
          </ac:picMkLst>
        </pc:picChg>
      </pc:sldChg>
      <pc:sldChg chg="addSp delSp modSp mod">
        <pc:chgData name="Rick Ellis" userId="34733777bcd88155" providerId="LiveId" clId="{A9BEA3F0-A0FB-4AB1-9427-D8C4B677ACE4}" dt="2022-09-09T21:02:30.376" v="25" actId="478"/>
        <pc:sldMkLst>
          <pc:docMk/>
          <pc:sldMk cId="3453580446" sldId="286"/>
        </pc:sldMkLst>
        <pc:picChg chg="add mod ord">
          <ac:chgData name="Rick Ellis" userId="34733777bcd88155" providerId="LiveId" clId="{A9BEA3F0-A0FB-4AB1-9427-D8C4B677ACE4}" dt="2022-09-09T21:02:28.482" v="23" actId="167"/>
          <ac:picMkLst>
            <pc:docMk/>
            <pc:sldMk cId="3453580446" sldId="286"/>
            <ac:picMk id="4" creationId="{A5B69006-091E-6FB1-61CE-3A766621825C}"/>
          </ac:picMkLst>
        </pc:picChg>
        <pc:picChg chg="del mod">
          <ac:chgData name="Rick Ellis" userId="34733777bcd88155" providerId="LiveId" clId="{A9BEA3F0-A0FB-4AB1-9427-D8C4B677ACE4}" dt="2022-09-09T21:02:30.376" v="25" actId="478"/>
          <ac:picMkLst>
            <pc:docMk/>
            <pc:sldMk cId="3453580446" sldId="286"/>
            <ac:picMk id="6" creationId="{B1786E96-7110-4E79-AE78-2DD47F21508D}"/>
          </ac:picMkLst>
        </pc:picChg>
      </pc:sldChg>
      <pc:sldChg chg="addSp delSp modSp mod">
        <pc:chgData name="Rick Ellis" userId="34733777bcd88155" providerId="LiveId" clId="{A9BEA3F0-A0FB-4AB1-9427-D8C4B677ACE4}" dt="2022-09-09T21:03:19.153" v="30" actId="478"/>
        <pc:sldMkLst>
          <pc:docMk/>
          <pc:sldMk cId="2720996298" sldId="289"/>
        </pc:sldMkLst>
        <pc:picChg chg="add mod ord">
          <ac:chgData name="Rick Ellis" userId="34733777bcd88155" providerId="LiveId" clId="{A9BEA3F0-A0FB-4AB1-9427-D8C4B677ACE4}" dt="2022-09-09T21:03:16.448" v="29" actId="167"/>
          <ac:picMkLst>
            <pc:docMk/>
            <pc:sldMk cId="2720996298" sldId="289"/>
            <ac:picMk id="4" creationId="{895EDF9A-8195-D59A-F173-9E8D47CFC69B}"/>
          </ac:picMkLst>
        </pc:picChg>
        <pc:picChg chg="del">
          <ac:chgData name="Rick Ellis" userId="34733777bcd88155" providerId="LiveId" clId="{A9BEA3F0-A0FB-4AB1-9427-D8C4B677ACE4}" dt="2022-09-09T21:03:19.153" v="30" actId="478"/>
          <ac:picMkLst>
            <pc:docMk/>
            <pc:sldMk cId="2720996298" sldId="289"/>
            <ac:picMk id="5" creationId="{00000000-0000-0000-0000-000000000000}"/>
          </ac:picMkLst>
        </pc:picChg>
      </pc:sldChg>
      <pc:sldChg chg="addSp delSp modSp mod">
        <pc:chgData name="Rick Ellis" userId="34733777bcd88155" providerId="LiveId" clId="{A9BEA3F0-A0FB-4AB1-9427-D8C4B677ACE4}" dt="2022-09-09T21:03:46.265" v="35" actId="478"/>
        <pc:sldMkLst>
          <pc:docMk/>
          <pc:sldMk cId="2228483182" sldId="293"/>
        </pc:sldMkLst>
        <pc:picChg chg="add mod ord">
          <ac:chgData name="Rick Ellis" userId="34733777bcd88155" providerId="LiveId" clId="{A9BEA3F0-A0FB-4AB1-9427-D8C4B677ACE4}" dt="2022-09-09T21:03:43.944" v="34" actId="167"/>
          <ac:picMkLst>
            <pc:docMk/>
            <pc:sldMk cId="2228483182" sldId="293"/>
            <ac:picMk id="4" creationId="{04BED958-1338-6EDF-3A9E-915CAA153001}"/>
          </ac:picMkLst>
        </pc:picChg>
        <pc:picChg chg="del">
          <ac:chgData name="Rick Ellis" userId="34733777bcd88155" providerId="LiveId" clId="{A9BEA3F0-A0FB-4AB1-9427-D8C4B677ACE4}" dt="2022-09-09T21:03:46.265" v="35" actId="478"/>
          <ac:picMkLst>
            <pc:docMk/>
            <pc:sldMk cId="2228483182" sldId="293"/>
            <ac:picMk id="5" creationId="{A55F0653-CA9E-40DC-B075-79F6C3EDB1BC}"/>
          </ac:picMkLst>
        </pc:picChg>
      </pc:sldChg>
      <pc:sldChg chg="addSp delSp modSp mod">
        <pc:chgData name="Rick Ellis" userId="34733777bcd88155" providerId="LiveId" clId="{A9BEA3F0-A0FB-4AB1-9427-D8C4B677ACE4}" dt="2022-09-09T21:04:25.160" v="40" actId="478"/>
        <pc:sldMkLst>
          <pc:docMk/>
          <pc:sldMk cId="1410032379" sldId="298"/>
        </pc:sldMkLst>
        <pc:picChg chg="add mod ord">
          <ac:chgData name="Rick Ellis" userId="34733777bcd88155" providerId="LiveId" clId="{A9BEA3F0-A0FB-4AB1-9427-D8C4B677ACE4}" dt="2022-09-09T21:04:22.945" v="39" actId="167"/>
          <ac:picMkLst>
            <pc:docMk/>
            <pc:sldMk cId="1410032379" sldId="298"/>
            <ac:picMk id="4" creationId="{32E53080-938A-955B-B5B5-B7B27C232C96}"/>
          </ac:picMkLst>
        </pc:picChg>
        <pc:picChg chg="del">
          <ac:chgData name="Rick Ellis" userId="34733777bcd88155" providerId="LiveId" clId="{A9BEA3F0-A0FB-4AB1-9427-D8C4B677ACE4}" dt="2022-09-09T21:04:25.160" v="40" actId="478"/>
          <ac:picMkLst>
            <pc:docMk/>
            <pc:sldMk cId="1410032379" sldId="298"/>
            <ac:picMk id="5" creationId="{DD839E9D-7678-4A41-9C7A-BB356EDC975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8229600" cy="685800"/>
          </a:xfrm>
        </p:spPr>
        <p:txBody>
          <a:bodyPr/>
          <a:lstStyle/>
          <a:p>
            <a:r>
              <a:rPr lang="en-US" sz="3600" dirty="0"/>
              <a:t>Creating a Survey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32766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Importing Survey Points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Working with Point Groups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Controlling Point Display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Drawing </a:t>
            </a:r>
            <a:r>
              <a:rPr lang="en-US" sz="2400" dirty="0" err="1">
                <a:solidFill>
                  <a:schemeClr val="tx1"/>
                </a:solidFill>
              </a:rPr>
              <a:t>Linework</a:t>
            </a:r>
            <a:r>
              <a:rPr lang="en-US" sz="2400" dirty="0">
                <a:solidFill>
                  <a:schemeClr val="tx1"/>
                </a:solidFill>
              </a:rPr>
              <a:t> Using Transparent Commands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Working with Parcels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Labeling </a:t>
            </a:r>
            <a:r>
              <a:rPr lang="en-US" sz="2400" dirty="0" err="1">
                <a:solidFill>
                  <a:schemeClr val="tx1"/>
                </a:solidFill>
              </a:rPr>
              <a:t>Linework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Alex\Documents\Book\2011\Images\Chapter-4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8422CA-AABF-9190-9663-8056ECDD5F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720" y="2315671"/>
            <a:ext cx="5872480" cy="41946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Point Groups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676400"/>
            <a:ext cx="7772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Creating Point Groups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6106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Exercises: Create and Manage Point Groups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362200"/>
            <a:ext cx="8153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4.2.1	Locking Points and Group Properties</a:t>
            </a:r>
          </a:p>
          <a:p>
            <a:pPr marL="0" indent="0">
              <a:buNone/>
            </a:pPr>
            <a:r>
              <a:rPr lang="en-US" sz="2400" dirty="0"/>
              <a:t>4.2.2	Creating a Point Group for Property Corners </a:t>
            </a:r>
          </a:p>
          <a:p>
            <a:pPr marL="0" indent="0">
              <a:buNone/>
            </a:pPr>
            <a:r>
              <a:rPr lang="en-US" sz="2400" dirty="0"/>
              <a:t>4.2.3	Creating a Point Group for Center Line Points</a:t>
            </a:r>
          </a:p>
          <a:p>
            <a:pPr marL="0" indent="0">
              <a:buNone/>
            </a:pPr>
            <a:r>
              <a:rPr lang="en-US" sz="2400" dirty="0"/>
              <a:t>4.2.4	Creating a Point Group for </a:t>
            </a:r>
            <a:r>
              <a:rPr lang="en-US" sz="2400" dirty="0" err="1"/>
              <a:t>Breakline</a:t>
            </a:r>
            <a:r>
              <a:rPr lang="en-US" sz="2400" dirty="0"/>
              <a:t> Points</a:t>
            </a:r>
          </a:p>
          <a:p>
            <a:pPr marL="0" indent="0">
              <a:buNone/>
            </a:pPr>
            <a:r>
              <a:rPr lang="en-US" sz="2400" dirty="0"/>
              <a:t>4.2.5	Creating a Point Group for Tree Points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Controlling Point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Create Point Styles.</a:t>
            </a:r>
          </a:p>
          <a:p>
            <a:pPr lvl="0"/>
            <a:r>
              <a:rPr lang="en-US" sz="2400" dirty="0"/>
              <a:t>Create Point Label Styles.</a:t>
            </a:r>
          </a:p>
          <a:p>
            <a:pPr lvl="0"/>
            <a:r>
              <a:rPr lang="en-US" sz="2400" dirty="0"/>
              <a:t>Describe Point Group Display Order.</a:t>
            </a:r>
          </a:p>
          <a:p>
            <a:pPr lvl="0"/>
            <a:r>
              <a:rPr lang="en-US" sz="2400" dirty="0"/>
              <a:t>Understand How Labels are sized.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6B575B4-FE36-5F48-355B-9618867AD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2290851"/>
            <a:ext cx="5745480" cy="41210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Controlling Point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Point Styles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813926A9-0A71-85DC-45FD-7FEA4A558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424" y="2260368"/>
            <a:ext cx="5725152" cy="4089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Controlling Point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Point Label Styles</a:t>
            </a:r>
          </a:p>
        </p:txBody>
      </p:sp>
    </p:spTree>
    <p:extLst>
      <p:ext uri="{BB962C8B-B14F-4D97-AF65-F5344CB8AC3E}">
        <p14:creationId xmlns:p14="http://schemas.microsoft.com/office/powerpoint/2010/main" val="1387850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B69006-091E-6FB1-61CE-3A7666218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781746"/>
            <a:ext cx="3810000" cy="2651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Controlling Point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Point Group Display Order</a:t>
            </a:r>
          </a:p>
        </p:txBody>
      </p:sp>
    </p:spTree>
    <p:extLst>
      <p:ext uri="{BB962C8B-B14F-4D97-AF65-F5344CB8AC3E}">
        <p14:creationId xmlns:p14="http://schemas.microsoft.com/office/powerpoint/2010/main" val="3453580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Controlling Point Display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Assigning Styles to Points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400" dirty="0"/>
              <a:t>•	By object</a:t>
            </a:r>
          </a:p>
          <a:p>
            <a:pPr>
              <a:buNone/>
            </a:pPr>
            <a:r>
              <a:rPr lang="en-US" sz="2400" dirty="0"/>
              <a:t>•	By group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599" y="3962400"/>
            <a:ext cx="668572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84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sz="3600" dirty="0"/>
              <a:t>Exercises: Create and Manage Point Styles and Point Label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153400" cy="297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4.3.1	Creating Point Styles</a:t>
            </a:r>
          </a:p>
          <a:p>
            <a:pPr marL="0" indent="0">
              <a:buNone/>
            </a:pPr>
            <a:r>
              <a:rPr lang="en-US" sz="2400" dirty="0"/>
              <a:t>4.3.2	Creating Point Label Styles </a:t>
            </a:r>
          </a:p>
          <a:p>
            <a:pPr marL="0" indent="0">
              <a:buNone/>
            </a:pPr>
            <a:r>
              <a:rPr lang="en-US" sz="2400" dirty="0"/>
              <a:t>4.3.3	Controlling Point Display with Point Groups</a:t>
            </a:r>
          </a:p>
          <a:p>
            <a:pPr marL="0" indent="0">
              <a:buNone/>
            </a:pPr>
            <a:r>
              <a:rPr lang="en-US" sz="2400" dirty="0"/>
              <a:t>4.3.4	Controlling the Dragged State</a:t>
            </a:r>
          </a:p>
          <a:p>
            <a:pPr marL="0" indent="0">
              <a:buNone/>
            </a:pPr>
            <a:r>
              <a:rPr lang="en-US" sz="2400" dirty="0"/>
              <a:t>4.3.5	Controlling Point Label Size in Model Space</a:t>
            </a:r>
          </a:p>
          <a:p>
            <a:pPr marL="0" indent="0">
              <a:buNone/>
            </a:pPr>
            <a:r>
              <a:rPr lang="en-US" sz="2400" dirty="0"/>
              <a:t>4.3.6	Controlling Point Group Display Order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 fontScale="90000"/>
          </a:bodyPr>
          <a:lstStyle/>
          <a:p>
            <a:r>
              <a:rPr lang="en-US" dirty="0"/>
              <a:t>Drawing </a:t>
            </a:r>
            <a:r>
              <a:rPr lang="en-US" dirty="0" err="1"/>
              <a:t>Linework</a:t>
            </a:r>
            <a:r>
              <a:rPr lang="en-US" dirty="0"/>
              <a:t> Using Transparent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Transparent Commands and their Uses.</a:t>
            </a:r>
          </a:p>
          <a:p>
            <a:pPr lvl="0"/>
            <a:r>
              <a:rPr lang="en-US" sz="2400" dirty="0"/>
              <a:t>Draw Lines by Point Number.</a:t>
            </a:r>
          </a:p>
          <a:p>
            <a:pPr lvl="0"/>
            <a:r>
              <a:rPr lang="en-US" sz="2400" dirty="0"/>
              <a:t>Draw Lines by Point Object.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168661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5EDF9A-8195-D59A-F173-9E8D47CFC6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04" y="5372847"/>
            <a:ext cx="7744749" cy="3418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Drawing </a:t>
            </a:r>
            <a:r>
              <a:rPr lang="en-US" dirty="0" err="1"/>
              <a:t>Linework</a:t>
            </a:r>
            <a:r>
              <a:rPr lang="en-US" dirty="0"/>
              <a:t> Using Transparent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Transparent commands can be accessed a number of different ways: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From a Toolbar </a:t>
            </a:r>
          </a:p>
          <a:p>
            <a:pPr lvl="0"/>
            <a:r>
              <a:rPr lang="en-US" sz="2400" dirty="0"/>
              <a:t>Entering them at the command line</a:t>
            </a:r>
          </a:p>
          <a:p>
            <a:pPr lvl="0"/>
            <a:r>
              <a:rPr lang="en-US" sz="2400" dirty="0"/>
              <a:t>From the Ribbon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99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Importing Survey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Description Keys and their uses.</a:t>
            </a:r>
          </a:p>
          <a:p>
            <a:pPr lvl="0"/>
            <a:r>
              <a:rPr lang="en-US" sz="2400" dirty="0"/>
              <a:t>Create a Description Key File.</a:t>
            </a:r>
          </a:p>
          <a:p>
            <a:pPr lvl="0"/>
            <a:r>
              <a:rPr lang="en-US" sz="2400" dirty="0"/>
              <a:t>Control Point Settings.</a:t>
            </a:r>
          </a:p>
          <a:p>
            <a:pPr lvl="0"/>
            <a:r>
              <a:rPr lang="en-US" sz="2400" dirty="0"/>
              <a:t>Import Points from an ASCII File.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sz="3600" dirty="0"/>
              <a:t>Exercises: Draw </a:t>
            </a:r>
            <a:r>
              <a:rPr lang="en-US" sz="3600" dirty="0" err="1"/>
              <a:t>Linework</a:t>
            </a:r>
            <a:r>
              <a:rPr lang="en-US" sz="3600" dirty="0"/>
              <a:t> with the Transparent Commands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153400" cy="297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4.4.1	Drawing Lines by Point Number </a:t>
            </a:r>
          </a:p>
          <a:p>
            <a:pPr marL="0" indent="0">
              <a:buNone/>
            </a:pPr>
            <a:r>
              <a:rPr lang="en-US" sz="2400" dirty="0"/>
              <a:t>4.4.2	Drawing Lines by a Range of Point Numbers </a:t>
            </a:r>
          </a:p>
          <a:p>
            <a:pPr marL="0" indent="0">
              <a:buNone/>
            </a:pPr>
            <a:r>
              <a:rPr lang="en-US" sz="2400" dirty="0"/>
              <a:t>4.4.3	Drawing Lines by Point Object </a:t>
            </a:r>
          </a:p>
        </p:txBody>
      </p:sp>
    </p:spTree>
    <p:extLst>
      <p:ext uri="{BB962C8B-B14F-4D97-AF65-F5344CB8AC3E}">
        <p14:creationId xmlns:p14="http://schemas.microsoft.com/office/powerpoint/2010/main" val="31345118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/>
              <a:t>Working with Parcels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concept of a Site and its uses.</a:t>
            </a:r>
          </a:p>
          <a:p>
            <a:pPr lvl="0"/>
            <a:r>
              <a:rPr lang="en-US" sz="2400" dirty="0"/>
              <a:t>Create Parcels from existing objects.</a:t>
            </a:r>
          </a:p>
          <a:p>
            <a:pPr lvl="0"/>
            <a:r>
              <a:rPr lang="en-US" sz="2400" dirty="0"/>
              <a:t>Label Parcel Areas.</a:t>
            </a:r>
          </a:p>
          <a:p>
            <a:pPr lvl="0"/>
            <a:r>
              <a:rPr lang="en-US" sz="2400" dirty="0"/>
              <a:t>Create reports based on Parcel geometry.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315306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Parcels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Understanding Sites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Alignments</a:t>
            </a:r>
          </a:p>
          <a:p>
            <a:pPr lvl="0"/>
            <a:r>
              <a:rPr lang="en-US" sz="2400" dirty="0"/>
              <a:t>Parcels</a:t>
            </a:r>
          </a:p>
          <a:p>
            <a:pPr lvl="0"/>
            <a:r>
              <a:rPr lang="en-US" sz="2400" dirty="0"/>
              <a:t>Feature Lines</a:t>
            </a:r>
          </a:p>
          <a:p>
            <a:pPr lvl="0"/>
            <a:r>
              <a:rPr lang="en-US" sz="2400" dirty="0"/>
              <a:t>Grading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6985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BED958-1338-6EDF-3A9E-915CAA15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040" y="1837510"/>
            <a:ext cx="2346960" cy="44712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Parcels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Parcels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4831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Parcels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Parcel Reports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Area Report</a:t>
            </a:r>
          </a:p>
          <a:p>
            <a:pPr lvl="0"/>
            <a:r>
              <a:rPr lang="en-US" sz="2400" dirty="0"/>
              <a:t>General Legal Description for Parcels</a:t>
            </a:r>
          </a:p>
          <a:p>
            <a:pPr lvl="0"/>
            <a:r>
              <a:rPr lang="en-US" sz="2400" dirty="0"/>
              <a:t>Inverse Report</a:t>
            </a:r>
          </a:p>
          <a:p>
            <a:pPr lvl="0"/>
            <a:r>
              <a:rPr lang="en-US" sz="2400" dirty="0"/>
              <a:t>Meets and Bounds</a:t>
            </a:r>
          </a:p>
          <a:p>
            <a:pPr lvl="0"/>
            <a:r>
              <a:rPr lang="en-US" sz="2400" dirty="0"/>
              <a:t>Parcel Area in CSV</a:t>
            </a:r>
          </a:p>
          <a:p>
            <a:pPr lvl="0"/>
            <a:r>
              <a:rPr lang="en-US" sz="2400" dirty="0"/>
              <a:t>Parcel Map Check Report</a:t>
            </a:r>
          </a:p>
          <a:p>
            <a:pPr lvl="0"/>
            <a:r>
              <a:rPr lang="en-US" sz="2400" dirty="0"/>
              <a:t>Parcel Volume Report</a:t>
            </a:r>
          </a:p>
          <a:p>
            <a:pPr lvl="0"/>
            <a:r>
              <a:rPr lang="en-US" sz="2400" dirty="0"/>
              <a:t>Surveyors Certificate</a:t>
            </a:r>
          </a:p>
        </p:txBody>
      </p:sp>
    </p:spTree>
    <p:extLst>
      <p:ext uri="{BB962C8B-B14F-4D97-AF65-F5344CB8AC3E}">
        <p14:creationId xmlns:p14="http://schemas.microsoft.com/office/powerpoint/2010/main" val="38977435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fr-FR" sz="3600" dirty="0"/>
              <a:t>Exercices:  </a:t>
            </a:r>
            <a:r>
              <a:rPr lang="en-US" sz="3600" dirty="0"/>
              <a:t>Define</a:t>
            </a:r>
            <a:r>
              <a:rPr lang="fr-FR" sz="3600" dirty="0"/>
              <a:t> and Manage </a:t>
            </a:r>
            <a:r>
              <a:rPr lang="fr-FR" sz="3600" dirty="0" err="1"/>
              <a:t>Parcels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153400" cy="2971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4.5.1	Defining a Parcel from Existing Geometry </a:t>
            </a:r>
          </a:p>
          <a:p>
            <a:pPr marL="0" indent="0">
              <a:buNone/>
            </a:pPr>
            <a:r>
              <a:rPr lang="en-US" sz="2400" dirty="0"/>
              <a:t>4.5.2	Creating a Parcel Area Report</a:t>
            </a:r>
          </a:p>
          <a:p>
            <a:pPr marL="0" indent="0">
              <a:buNone/>
            </a:pPr>
            <a:r>
              <a:rPr lang="en-US" sz="2400" dirty="0"/>
              <a:t>4.5.3	Creating a Parcel Legal Description Report</a:t>
            </a:r>
          </a:p>
        </p:txBody>
      </p:sp>
    </p:spTree>
    <p:extLst>
      <p:ext uri="{BB962C8B-B14F-4D97-AF65-F5344CB8AC3E}">
        <p14:creationId xmlns:p14="http://schemas.microsoft.com/office/powerpoint/2010/main" val="27338657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dirty="0"/>
              <a:t>Labeling </a:t>
            </a:r>
            <a:r>
              <a:rPr lang="en-US" dirty="0" err="1"/>
              <a:t>Linework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Label Parcel Segments.</a:t>
            </a:r>
          </a:p>
          <a:p>
            <a:pPr lvl="0"/>
            <a:r>
              <a:rPr lang="en-US" sz="2400" dirty="0"/>
              <a:t>Label Parcel Areas.</a:t>
            </a:r>
          </a:p>
          <a:p>
            <a:pPr lvl="0"/>
            <a:r>
              <a:rPr lang="en-US" sz="2400" dirty="0"/>
              <a:t>Create tables for line and curve data.</a:t>
            </a:r>
          </a:p>
          <a:p>
            <a:pPr lvl="0"/>
            <a:r>
              <a:rPr lang="en-US" sz="2400" dirty="0"/>
              <a:t>Label AutoCAD lines and curves.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955234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3587290-4D7A-4AA1-A422-3D68BF6E5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1737376"/>
            <a:ext cx="2819400" cy="42632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Labeling </a:t>
            </a:r>
            <a:r>
              <a:rPr lang="en-US" dirty="0" err="1"/>
              <a:t>Linework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Labeling Parcel Segments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974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2E53080-938A-955B-B5B5-B7B27C232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80" y="2356041"/>
            <a:ext cx="7691120" cy="4049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Labeling </a:t>
            </a:r>
            <a:r>
              <a:rPr lang="en-US" dirty="0" err="1"/>
              <a:t>Linework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Tables</a:t>
            </a:r>
          </a:p>
        </p:txBody>
      </p:sp>
    </p:spTree>
    <p:extLst>
      <p:ext uri="{BB962C8B-B14F-4D97-AF65-F5344CB8AC3E}">
        <p14:creationId xmlns:p14="http://schemas.microsoft.com/office/powerpoint/2010/main" val="14100323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041BC46-448D-471E-B241-EBA130B4F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752600"/>
            <a:ext cx="3093720" cy="4678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Labeling </a:t>
            </a:r>
            <a:r>
              <a:rPr lang="en-US" dirty="0" err="1"/>
              <a:t>Linework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Labeling AutoCAD Objects</a:t>
            </a:r>
          </a:p>
        </p:txBody>
      </p:sp>
    </p:spTree>
    <p:extLst>
      <p:ext uri="{BB962C8B-B14F-4D97-AF65-F5344CB8AC3E}">
        <p14:creationId xmlns:p14="http://schemas.microsoft.com/office/powerpoint/2010/main" val="323900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Importing Survey Points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2588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Description Keys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124200"/>
            <a:ext cx="6665168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fr-FR" sz="3600" dirty="0" err="1"/>
              <a:t>Exercises</a:t>
            </a:r>
            <a:r>
              <a:rPr lang="fr-FR" sz="3600" dirty="0"/>
              <a:t>: </a:t>
            </a:r>
            <a:r>
              <a:rPr lang="fr-FR" sz="3600" dirty="0" err="1"/>
              <a:t>Define</a:t>
            </a:r>
            <a:r>
              <a:rPr lang="fr-FR" sz="3600" dirty="0"/>
              <a:t> and Manage </a:t>
            </a:r>
            <a:r>
              <a:rPr lang="fr-FR" sz="3600" dirty="0" err="1"/>
              <a:t>Parcels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590800"/>
            <a:ext cx="81534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4.6.1	Labeling Parcel Lines</a:t>
            </a:r>
          </a:p>
          <a:p>
            <a:pPr marL="0" indent="0">
              <a:buNone/>
            </a:pPr>
            <a:r>
              <a:rPr lang="en-US" sz="2400" dirty="0"/>
              <a:t>4.6.2	Working with Parcel Segment Labels</a:t>
            </a:r>
          </a:p>
          <a:p>
            <a:pPr marL="0" indent="0">
              <a:buNone/>
            </a:pPr>
            <a:r>
              <a:rPr lang="en-US" sz="2400" dirty="0"/>
              <a:t>4.6.3	Creating a Line Table</a:t>
            </a:r>
          </a:p>
          <a:p>
            <a:pPr marL="0" indent="0">
              <a:buNone/>
            </a:pPr>
            <a:r>
              <a:rPr lang="en-US" sz="2400" dirty="0"/>
              <a:t>4.6.4	Creating a Parcel Area Table</a:t>
            </a:r>
          </a:p>
          <a:p>
            <a:pPr marL="0" indent="0">
              <a:buNone/>
            </a:pPr>
            <a:r>
              <a:rPr lang="en-US" sz="2400" dirty="0"/>
              <a:t>4.6.5	Labeling AutoCAD Objects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3574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F59A7B-663B-CD35-B0C7-1CC35EE39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412" y="1580244"/>
            <a:ext cx="3343589" cy="4879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Importing Survey Points</a:t>
            </a:r>
          </a:p>
        </p:txBody>
      </p:sp>
      <p:sp>
        <p:nvSpPr>
          <p:cNvPr id="4" name="Rectangle 3"/>
          <p:cNvSpPr/>
          <p:nvPr/>
        </p:nvSpPr>
        <p:spPr>
          <a:xfrm>
            <a:off x="762000" y="2286000"/>
            <a:ext cx="3124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Importing Points from an ASCII File</a:t>
            </a:r>
          </a:p>
        </p:txBody>
      </p:sp>
    </p:spTree>
    <p:extLst>
      <p:ext uri="{BB962C8B-B14F-4D97-AF65-F5344CB8AC3E}">
        <p14:creationId xmlns:p14="http://schemas.microsoft.com/office/powerpoint/2010/main" val="919472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Import Survey Points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048000"/>
            <a:ext cx="8153400" cy="213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4.1.1	Creating a Description Key Set </a:t>
            </a:r>
          </a:p>
          <a:p>
            <a:pPr marL="0" indent="0">
              <a:buNone/>
            </a:pPr>
            <a:r>
              <a:rPr lang="en-US" sz="2400" dirty="0"/>
              <a:t>4.1.2	Importing Points from an ASCII File </a:t>
            </a:r>
          </a:p>
          <a:p>
            <a:pPr marL="0" indent="0">
              <a:buNone/>
            </a:pPr>
            <a:r>
              <a:rPr lang="en-US" sz="2400" dirty="0"/>
              <a:t>4.1.3	Confirming the Description Keys Worked Properly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Point Groups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8153400" cy="17526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Point Groups and their uses.</a:t>
            </a:r>
          </a:p>
          <a:p>
            <a:pPr lvl="0"/>
            <a:r>
              <a:rPr lang="en-US" sz="2400" dirty="0"/>
              <a:t>Create a Point Group.</a:t>
            </a:r>
          </a:p>
          <a:p>
            <a:pPr lvl="0"/>
            <a:r>
              <a:rPr lang="en-US" sz="2400" dirty="0"/>
              <a:t>Lock Points and Point Groups.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BD7ADF-93E1-4BCA-B530-E28EC6BA8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60" y="1676398"/>
            <a:ext cx="3063240" cy="50325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Point Groups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2819400"/>
          </a:xfrm>
        </p:spPr>
        <p:txBody>
          <a:bodyPr/>
          <a:lstStyle/>
          <a:p>
            <a:pPr>
              <a:buNone/>
            </a:pPr>
            <a:r>
              <a:rPr lang="en-US" dirty="0"/>
              <a:t>Locking Points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Point Groups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676400"/>
            <a:ext cx="77724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Locking Point Groups</a:t>
            </a:r>
          </a:p>
          <a:p>
            <a:endParaRPr lang="en-US" sz="28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000" dirty="0"/>
              <a:t>Point groups can be locked to prevent changes to the group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000" dirty="0"/>
              <a:t>This does not lock the points within the group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000" dirty="0"/>
              <a:t>There are no user privileges or passwords involved, they can be unlocked by anyone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n-US" sz="2000" dirty="0"/>
              <a:t>Right click on a point group and select Lock to lock that group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Working with Point Groups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676400"/>
            <a:ext cx="77724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Advantages of using Point Groups</a:t>
            </a:r>
          </a:p>
          <a:p>
            <a:endParaRPr lang="en-US" sz="28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Controlling Point Display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Selecting Points to build a Surface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Exporting specific Points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Creating Point Tables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Generating reports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4479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642</Words>
  <Application>Microsoft Office PowerPoint</Application>
  <PresentationFormat>On-screen Show (4:3)</PresentationFormat>
  <Paragraphs>138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Arial</vt:lpstr>
      <vt:lpstr>Calibri</vt:lpstr>
      <vt:lpstr>Office Theme</vt:lpstr>
      <vt:lpstr>Creating a Survey Plan</vt:lpstr>
      <vt:lpstr>Importing Survey Points</vt:lpstr>
      <vt:lpstr>Importing Survey Points</vt:lpstr>
      <vt:lpstr>Importing Survey Points</vt:lpstr>
      <vt:lpstr>Exercises: Import Survey Points</vt:lpstr>
      <vt:lpstr>Working with Point Groups </vt:lpstr>
      <vt:lpstr>Working with Point Groups </vt:lpstr>
      <vt:lpstr>Working with Point Groups </vt:lpstr>
      <vt:lpstr>Working with Point Groups </vt:lpstr>
      <vt:lpstr>Working with Point Groups </vt:lpstr>
      <vt:lpstr>Exercises: Create and Manage Point Groups</vt:lpstr>
      <vt:lpstr>Controlling Point Display</vt:lpstr>
      <vt:lpstr>Controlling Point Display</vt:lpstr>
      <vt:lpstr>Controlling Point Display</vt:lpstr>
      <vt:lpstr>Controlling Point Display</vt:lpstr>
      <vt:lpstr>Controlling Point Display</vt:lpstr>
      <vt:lpstr>Exercises: Create and Manage Point Styles and Point Label Styles</vt:lpstr>
      <vt:lpstr>Drawing Linework Using Transparent Commands</vt:lpstr>
      <vt:lpstr>Drawing Linework Using Transparent Commands</vt:lpstr>
      <vt:lpstr>Exercises: Draw Linework with the Transparent Commands</vt:lpstr>
      <vt:lpstr>Working with Parcels </vt:lpstr>
      <vt:lpstr>Working with Parcels </vt:lpstr>
      <vt:lpstr>Working with Parcels </vt:lpstr>
      <vt:lpstr>Working with Parcels </vt:lpstr>
      <vt:lpstr>Exercices:  Define and Manage Parcels</vt:lpstr>
      <vt:lpstr>Labeling Linework </vt:lpstr>
      <vt:lpstr>Labeling Linework </vt:lpstr>
      <vt:lpstr>Labeling Linework </vt:lpstr>
      <vt:lpstr>Labeling Linework </vt:lpstr>
      <vt:lpstr>Exercises: Define and Manage Parcels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40</cp:revision>
  <dcterms:created xsi:type="dcterms:W3CDTF">2010-06-02T18:21:02Z</dcterms:created>
  <dcterms:modified xsi:type="dcterms:W3CDTF">2024-09-20T17:01:38Z</dcterms:modified>
</cp:coreProperties>
</file>